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58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killup-bharat-logo1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8FB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6" name=""/>
          <p:cNvSpPr txBox="1"/>
          <p:nvPr/>
        </p:nvSpPr>
        <p:spPr>
          <a:xfrm>
            <a:off x="2095500" y="1381125"/>
            <a:ext cx="4953000" cy="40005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7" name=""/>
          <p:cNvSpPr txBox="1"/>
          <p:nvPr/>
        </p:nvSpPr>
        <p:spPr>
          <a:xfrm>
            <a:off x="4000500" y="5238750"/>
            <a:ext cx="1143000" cy="6667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8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5" y="1714500"/>
            <a:ext cx="3333750" cy="3333750"/>
          </a:xfrm>
          <a:prstGeom prst="rect">
            <a:avLst/>
          </a:prstGeom>
          <a:noFill/>
          <a:effectLst>
            <a:outerShdw blurRad="57150" dist="47625" dir="2700000" algn="br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2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Mission & Vis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A platform for skill, opportunity and social impac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Our mission is to connect people with the right skills, training, jobs, services, support and opportunities. Our vision is to build a transparent national ecosystem where every person can grow with dign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3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3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What Skill Up Bharat Do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Jobs • Training • Services • Startup • Social Supp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Skill Up Bharat connects candidates, employers, schools, training institutes, service providers, customers, startups, investors and social-support members on one structured platform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4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How the Network Connect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Demand, supply and support in one flow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People who need work, people who provide work, institutes that provide training, customers who need services and members who provide support can connect through verified profiles and role-based dashboard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5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5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imple Transparent Proces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Identify • Connect • Train • Emplo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Skill Up Bharat follows a simple process: identify the need, connect the right people, provide training where required, track progress and support the final job, service or opportunity outcom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6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6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upport for Divyang Talen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Inclusive opportunity with dignit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Divyang candidates can create profiles, add skills and job preferences, receive training support and connect with inclusive employers who can offer suitable work opportuniti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7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7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Village to City Opportunit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Rural and migrant workers supp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Candidates from villages can register their skills, preferred city and work interest. City-level support members can help them connect with employers, guidance and onboarding suppor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8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8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enior Citizen Opportuniti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Experience should continue to create valu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Senior citizens can share their experience, preferred work type and availability. Skill Up Bharat can connect them with suitable part-time, advisory, mentoring or light-work opportuniti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9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09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Youth Skill & Talent Growt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From learning to earning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Students and youth can discover skill-development options, training institutes, internships and job opportunities so that their talent can move forward in the right dire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10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10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tartup & Investment Netwo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Ideas meet the right investor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Startup founders can present ideas, stage, sector and funding needs. Investors can discover relevant startup opportunities according to their interest, sector and investment preferenc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11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1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ervices & Customer Connec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Service providers meet customer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Drivers, mechanics, plumbers, electricians, AC repair workers, car wash providers and other service professionals can connect with customers who need trusted local servic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12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1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Institute & Candidate Connec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Training institutes and learners togethe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Candidates who need new skills can connect with training institutes. Institutes can find interested students and help them build job-ready skill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13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13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Patron, Area & City Member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Local support and social contributio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Patron Members support the mission, Area Members coordinate locally and City Members help build city-level networks for jobs, training, services and candidate suppor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14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1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Advisor & Project Coordinat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Guidance, planning and execution supp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Advisor Members can provide guidance, strategy and mentoring. Project coordination helps collect requirements, connect the right people and track the outcome properl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7F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8048625" y="0"/>
            <a:ext cx="1095375" cy="6858000"/>
          </a:xfrm>
          <a:prstGeom prst="rect">
            <a:avLst/>
          </a:prstGeom>
          <a:solidFill>
            <a:srgbClr val="EAF2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0" y="0"/>
            <a:ext cx="9144000" cy="85725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409575" y="1000125"/>
            <a:ext cx="66675" cy="4762500"/>
          </a:xfrm>
          <a:prstGeom prst="rect">
            <a:avLst/>
          </a:prstGeom>
          <a:solidFill>
            <a:srgbClr val="D7E6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6" name="Skill Up Bharat Logo" descr="Skill Up Bhara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6700"/>
            <a:ext cx="495300" cy="495300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1143000" y="342900"/>
            <a:ext cx="2857500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Skill Up Bhar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67625" y="285750"/>
            <a:ext cx="1000125" cy="361950"/>
          </a:xfrm>
          <a:prstGeom prst="rect">
            <a:avLst/>
          </a:prstGeom>
          <a:solidFill>
            <a:srgbClr val="DDEA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7667625" y="352425"/>
            <a:ext cx="1000125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lide 15 / 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524750" y="1428750"/>
            <a:ext cx="1143000" cy="666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7EA7E8">
                    <a:alpha val="100000"/>
                  </a:srgbClr>
                </a:solidFill>
                <a:latin typeface="Arial"/>
              </a:rPr>
              <a:t><![CDATA[15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14375" y="1190625"/>
            <a:ext cx="1714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2563EB">
                    <a:alpha val="100000"/>
                  </a:srgbClr>
                </a:solidFill>
                <a:latin typeface="Arial"/>
              </a:rPr>
              <a:t><![CDATA[SKILL UP BHAR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14375" y="1571625"/>
            <a:ext cx="64770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02A43">
                    <a:alpha val="100000"/>
                  </a:srgbClr>
                </a:solidFill>
                <a:latin typeface="Nirmala UI"/>
              </a:rPr>
              <a:t><![CDATA[Thank You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14375" y="2428875"/>
            <a:ext cx="6477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2563EB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238500"/>
            <a:ext cx="6477000" cy="1809750"/>
          </a:xfrm>
          <a:prstGeom prst="rect">
            <a:avLst/>
          </a:prstGeom>
          <a:solidFill>
            <a:srgbClr val="DDE7F1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714375" y="3267075"/>
            <a:ext cx="6419850" cy="17526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14375" y="3267075"/>
            <a:ext cx="57150" cy="175260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1000125" y="3543300"/>
            <a:ext cx="5810250" cy="12858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475569">
                    <a:alpha val="100000"/>
                  </a:srgbClr>
                </a:solidFill>
                <a:latin typeface="Nirmala UI"/>
              </a:rPr>
              <a:t><![CDATA[Thank you for supporting Skill Up Bharat. Together, we can connect skills with opportunities and create a stronger future for people across Indi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14375" y="5429250"/>
            <a:ext cx="952500" cy="57150"/>
          </a:xfrm>
          <a:prstGeom prst="rect">
            <a:avLst/>
          </a:prstGeom>
          <a:solidFill>
            <a:srgbClr val="2563E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571500" y="5953125"/>
            <a:ext cx="7953375" cy="19050"/>
          </a:xfrm>
          <a:prstGeom prst="rect">
            <a:avLst/>
          </a:prstGeom>
          <a:solidFill>
            <a:srgbClr val="DCE5E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71500" y="6143625"/>
            <a:ext cx="2857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Arial"/>
              </a:rPr>
              <a:t><![CDATA[SkillUpIndian.c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476750" y="6143625"/>
            <a:ext cx="4000500" cy="304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890A8">
                    <a:alpha val="100000"/>
                  </a:srgbClr>
                </a:solidFill>
                <a:latin typeface="Nirmala UI"/>
              </a:rPr>
              <a:t><![CDATA[Skill • Opportunity • Growth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2026-10-27T23:09:19Z</dcterms:created>
  <dcterms:modified xsi:type="dcterms:W3CDTF">2026-10-27T23:09:19Z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