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566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1.pn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10.pn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11.pn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12.pn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13.pn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14.pn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15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3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4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5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6.pn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7.pn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8.pn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killup-bharat-logo9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8FB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6" name=""/>
          <p:cNvSpPr txBox="1"/>
          <p:nvPr/>
        </p:nvSpPr>
        <p:spPr>
          <a:xfrm>
            <a:off x="2095500" y="1381125"/>
            <a:ext cx="4953000" cy="40005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7" name=""/>
          <p:cNvSpPr txBox="1"/>
          <p:nvPr/>
        </p:nvSpPr>
        <p:spPr>
          <a:xfrm>
            <a:off x="4000500" y="5238750"/>
            <a:ext cx="1143000" cy="6667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8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5" y="1714500"/>
            <a:ext cx="3333750" cy="3333750"/>
          </a:xfrm>
          <a:prstGeom prst="rect">
            <a:avLst/>
          </a:prstGeom>
          <a:noFill/>
          <a:effectLst>
            <a:outerShdw blurRad="57150" dist="47625" dir="2700000" algn="b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10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10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tartup & Investment Network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Ideas meet the right investors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Startup founders can present ideas, stage, sector and funding needs. Investors can discover relevant startup opportunities according to their interest, sector and investment preference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11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11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ervices & Customer Connect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Service providers meet customers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Drivers, mechanics, plumbers, electricians, AC repair workers, car wash providers and other service professionals can connect with customers who need trusted local services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12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12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Institute & Candidate Connect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Training institutes and learners together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Candidates who need new skills can connect with training institutes. Institutes can find interested students and help them build job-ready skills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13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13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Patron, Area & City Members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Local support and social contribution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Patron Members support the mission, Area Members coordinate locally and City Members help build city-level networks for jobs, training, services and candidate support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14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14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Advisor & Project Coordination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Guidance, planning and execution support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Advisor Members can provide guidance, strategy and mentoring. Project coordination helps collect requirements, connect the right people and track the outcome properly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15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15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Thank You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Thank you for supporting Skill Up Bharat. Together, we can connect skills with opportunities and create a stronger future for people across India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2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02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Mission & Vision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A platform for skill, opportunity and social impact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Our mission is to connect people with the right skills, training, jobs, services, support and opportunities. Our vision is to build a transparent national ecosystem where every person can grow with dignity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3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03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What Skill Up Bharat Does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Jobs • Training • Services • Startup • Social Support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Skill Up Bharat connects candidates, employers, schools, training institutes, service providers, customers, startups, investors and social-support members on one structured platform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4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04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How the Network Connects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Demand, supply and support in one flow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People who need work, people who provide work, institutes that provide training, customers who need services and members who provide support can connect through verified profiles and role-based dashboards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5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05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imple Transparent Process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Identify • Connect • Train • Employ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Skill Up Bharat follows a simple process: identify the need, connect the right people, provide training where required, track progress and support the final job, service or opportunity outcome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6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06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upport for Divyang Talent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Inclusive opportunity with dignity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Divyang candidates can create profiles, add skills and job preferences, receive training support and connect with inclusive employers who can offer suitable work opportunities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7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07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Village to City Opportunity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Rural and migrant workers support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Candidates from villages can register their skills, preferred city and work interest. City-level support members can help them connect with employers, guidance and onboarding support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8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08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enior Citizen Opportunities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Experience should continue to create value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Senior citizens can share their experience, preferred work type and availability. Skill Up Bharat can connect them with suitable part-time, advisory, mentoring or light-work opportunities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7F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" name=""/>
          <p:cNvSpPr txBox="1"/>
          <p:nvPr/>
        </p:nvSpPr>
        <p:spPr>
          <a:xfrm>
            <a:off x="8048625" y="0"/>
            <a:ext cx="1095375" cy="6858000"/>
          </a:xfrm>
          <a:prstGeom prst="rect">
            <a:avLst/>
          </a:prstGeom>
          <a:solidFill>
            <a:srgbClr val="EAF2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4" name=""/>
          <p:cNvSpPr txBox="1"/>
          <p:nvPr/>
        </p:nvSpPr>
        <p:spPr>
          <a:xfrm>
            <a:off x="0" y="0"/>
            <a:ext cx="9144000" cy="85725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5" name=""/>
          <p:cNvSpPr txBox="1"/>
          <p:nvPr/>
        </p:nvSpPr>
        <p:spPr>
          <a:xfrm>
            <a:off x="409575" y="1000125"/>
            <a:ext cx="66675" cy="4762500"/>
          </a:xfrm>
          <a:prstGeom prst="rect">
            <a:avLst/>
          </a:prstGeom>
          <a:solidFill>
            <a:srgbClr val="D7E6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pic>
        <p:nvPicPr>
          <p:cNvPr id="6" name="Skill Up Bharat Logo" descr="Skill Up Bharat 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266700"/>
            <a:ext cx="495300" cy="495300"/>
          </a:xfrm>
          <a:prstGeom prst="rect">
            <a:avLst/>
          </a:prstGeom>
          <a:noFill/>
        </p:spPr>
      </p:pic>
      <p:sp>
        <p:nvSpPr>
          <p:cNvPr id="7" name=""/>
          <p:cNvSpPr txBox="1"/>
          <p:nvPr/>
        </p:nvSpPr>
        <p:spPr>
          <a:xfrm>
            <a:off x="1143000" y="342900"/>
            <a:ext cx="2857500" cy="4286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5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Skill Up Bharat]]></a:t>
            </a:r>
          </a:p>
        </p:txBody>
      </p:sp>
      <p:sp>
        <p:nvSpPr>
          <p:cNvPr id="8" name=""/>
          <p:cNvSpPr txBox="1"/>
          <p:nvPr/>
        </p:nvSpPr>
        <p:spPr>
          <a:xfrm>
            <a:off x="7667625" y="285750"/>
            <a:ext cx="1000125" cy="361950"/>
          </a:xfrm>
          <a:prstGeom prst="rect">
            <a:avLst/>
          </a:prstGeom>
          <a:solidFill>
            <a:srgbClr val="DDEA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9" name=""/>
          <p:cNvSpPr txBox="1"/>
          <p:nvPr/>
        </p:nvSpPr>
        <p:spPr>
          <a:xfrm>
            <a:off x="7667625" y="352425"/>
            <a:ext cx="1000125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lide 9 / 15]]></a:t>
            </a:r>
          </a:p>
        </p:txBody>
      </p:sp>
      <p:sp>
        <p:nvSpPr>
          <p:cNvPr id="10" name=""/>
          <p:cNvSpPr txBox="1"/>
          <p:nvPr/>
        </p:nvSpPr>
        <p:spPr>
          <a:xfrm>
            <a:off x="7524750" y="1428750"/>
            <a:ext cx="1143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200" spc="0" u="none" cap="none">
                <a:solidFill>
                  <a:srgbClr val="7EA7E8">
                    <a:alpha val="100000"/>
                  </a:srgbClr>
                </a:solidFill>
                <a:latin typeface="Arial"/>
              </a:rPr>
              <a:t><![CDATA[09]]></a:t>
            </a:r>
          </a:p>
        </p:txBody>
      </p:sp>
      <p:sp>
        <p:nvSpPr>
          <p:cNvPr id="11" name=""/>
          <p:cNvSpPr txBox="1"/>
          <p:nvPr/>
        </p:nvSpPr>
        <p:spPr>
          <a:xfrm>
            <a:off x="714375" y="1190625"/>
            <a:ext cx="1714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2563EB">
                    <a:alpha val="100000"/>
                  </a:srgbClr>
                </a:solidFill>
                <a:latin typeface="Arial"/>
              </a:rPr>
              <a:t><![CDATA[SKILL UP BHARAT]]></a:t>
            </a:r>
          </a:p>
        </p:txBody>
      </p:sp>
      <p:sp>
        <p:nvSpPr>
          <p:cNvPr id="12" name=""/>
          <p:cNvSpPr txBox="1"/>
          <p:nvPr/>
        </p:nvSpPr>
        <p:spPr>
          <a:xfrm>
            <a:off x="714375" y="1571625"/>
            <a:ext cx="64770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100" spc="0" u="none" cap="none">
                <a:solidFill>
                  <a:srgbClr val="102A43">
                    <a:alpha val="100000"/>
                  </a:srgbClr>
                </a:solidFill>
                <a:latin typeface="Nirmala UI"/>
              </a:rPr>
              <a:t><![CDATA[Youth Skill & Talent Growth]]></a:t>
            </a:r>
          </a:p>
        </p:txBody>
      </p:sp>
      <p:sp>
        <p:nvSpPr>
          <p:cNvPr id="13" name=""/>
          <p:cNvSpPr txBox="1"/>
          <p:nvPr/>
        </p:nvSpPr>
        <p:spPr>
          <a:xfrm>
            <a:off x="714375" y="2428875"/>
            <a:ext cx="64770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700" spc="0" u="none" cap="none">
                <a:solidFill>
                  <a:srgbClr val="2563EB">
                    <a:alpha val="100000"/>
                  </a:srgbClr>
                </a:solidFill>
                <a:latin typeface="Nirmala UI"/>
              </a:rPr>
              <a:t><![CDATA[From learning to earning]]></a:t>
            </a:r>
          </a:p>
        </p:txBody>
      </p:sp>
      <p:sp>
        <p:nvSpPr>
          <p:cNvPr id="14" name=""/>
          <p:cNvSpPr txBox="1"/>
          <p:nvPr/>
        </p:nvSpPr>
        <p:spPr>
          <a:xfrm>
            <a:off x="685800" y="3238500"/>
            <a:ext cx="6477000" cy="1809750"/>
          </a:xfrm>
          <a:prstGeom prst="rect">
            <a:avLst/>
          </a:prstGeom>
          <a:solidFill>
            <a:srgbClr val="DDE7F1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5" name=""/>
          <p:cNvSpPr txBox="1"/>
          <p:nvPr/>
        </p:nvSpPr>
        <p:spPr>
          <a:xfrm>
            <a:off x="714375" y="3267075"/>
            <a:ext cx="6419850" cy="1752600"/>
          </a:xfrm>
          <a:prstGeom prst="rect">
            <a:avLst/>
          </a:prstGeom>
          <a:solidFill>
            <a:srgbClr val="FFFFF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6" name=""/>
          <p:cNvSpPr txBox="1"/>
          <p:nvPr/>
        </p:nvSpPr>
        <p:spPr>
          <a:xfrm>
            <a:off x="714375" y="3267075"/>
            <a:ext cx="57150" cy="175260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7" name=""/>
          <p:cNvSpPr txBox="1"/>
          <p:nvPr/>
        </p:nvSpPr>
        <p:spPr>
          <a:xfrm>
            <a:off x="1000125" y="3543300"/>
            <a:ext cx="5810250" cy="12858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700" spc="0" u="none" cap="none">
                <a:solidFill>
                  <a:srgbClr val="475569">
                    <a:alpha val="100000"/>
                  </a:srgbClr>
                </a:solidFill>
                <a:latin typeface="Nirmala UI"/>
              </a:rPr>
              <a:t><![CDATA[Students and youth can discover skill-development options, training institutes, internships and job opportunities so that their talent can move forward in the right direction.]]></a:t>
            </a:r>
          </a:p>
        </p:txBody>
      </p:sp>
      <p:sp>
        <p:nvSpPr>
          <p:cNvPr id="18" name=""/>
          <p:cNvSpPr txBox="1"/>
          <p:nvPr/>
        </p:nvSpPr>
        <p:spPr>
          <a:xfrm>
            <a:off x="714375" y="5429250"/>
            <a:ext cx="952500" cy="57150"/>
          </a:xfrm>
          <a:prstGeom prst="rect">
            <a:avLst/>
          </a:prstGeom>
          <a:solidFill>
            <a:srgbClr val="2563EB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19" name=""/>
          <p:cNvSpPr txBox="1"/>
          <p:nvPr/>
        </p:nvSpPr>
        <p:spPr>
          <a:xfrm>
            <a:off x="571500" y="5953125"/>
            <a:ext cx="7953375" cy="19050"/>
          </a:xfrm>
          <a:prstGeom prst="rect">
            <a:avLst/>
          </a:prstGeom>
          <a:solidFill>
            <a:srgbClr val="DCE5E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20" name=""/>
          <p:cNvSpPr txBox="1"/>
          <p:nvPr/>
        </p:nvSpPr>
        <p:spPr>
          <a:xfrm>
            <a:off x="571500" y="6143625"/>
            <a:ext cx="2857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Arial"/>
              </a:rPr>
              <a:t><![CDATA[SkillUpIndian.com]]></a:t>
            </a:r>
          </a:p>
        </p:txBody>
      </p:sp>
      <p:sp>
        <p:nvSpPr>
          <p:cNvPr id="21" name=""/>
          <p:cNvSpPr txBox="1"/>
          <p:nvPr/>
        </p:nvSpPr>
        <p:spPr>
          <a:xfrm>
            <a:off x="4476750" y="6143625"/>
            <a:ext cx="4000500" cy="304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000" spc="0" u="none" cap="none">
                <a:solidFill>
                  <a:srgbClr val="7890A8">
                    <a:alpha val="100000"/>
                  </a:srgbClr>
                </a:solidFill>
                <a:latin typeface="Nirmala UI"/>
              </a:rPr>
              <a:t><![CDATA[Skill • Opportunity • Growt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2026-09-12T19:13:25Z</dcterms:created>
  <dcterms:modified xsi:type="dcterms:W3CDTF">2026-09-12T19:13:25Z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